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61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71918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422418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Saheb Singh Sandhu</a:t>
            </a:r>
          </a:p>
          <a:p>
            <a:r>
              <a:rPr lang="en-US" dirty="0">
                <a:solidFill>
                  <a:schemeClr val="bg2"/>
                </a:solidFill>
                <a:latin typeface="Abadi" panose="020B0604020104020204" pitchFamily="34" charset="0"/>
                <a:ea typeface="SF Pro" pitchFamily="2" charset="0"/>
                <a:cs typeface="SF Pro" pitchFamily="2" charset="0"/>
              </a:rPr>
              <a:t>20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June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4"/>
            <a:ext cx="5859388" cy="474004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1"/>
                </a:solidFill>
                <a:latin typeface="Abadi" panose="020B0604020104020204" pitchFamily="34" charset="0"/>
              </a:rPr>
              <a:t>https://github.com/sahebsinghh/IBM-DataScience-ProfessionalCertificate/blob/main/Applied-DS-Capstone/Week-1-Intro/Spacex_Data_wrangling.ipynb</a:t>
            </a:r>
            <a:endParaRPr lang="en-US" dirty="0">
              <a:solidFill>
                <a:schemeClr val="accent1"/>
              </a:solidFill>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https://github.com/sahebsinghh/IBM-DataScience-ProfessionalCertificate/blob/main/Applied-DS-Capstone/Week-2-EDA/SpaceX_eda_dataviz.ipynb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https://github.com/sahebsinghh/IBM-DataScience-ProfessionalCertificate/blob/main/Applied-DS-Capstone/Week-2-EDA/SpaceX-EDA-with-SQL.ipynb.ipynb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https://github.com/sahebsinghh/IBM-DataScience-ProfessionalCertificate/blob/main/Applied-DS-Capstone/Week-3-Analytics-Dashboard/spacex_dash_app.py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https://github.com/sahebsinghh/IBM-DataScience-ProfessionalCertificate/blob/main/Applied-DS-Capstone/Week-4-Predictive-Analysis/SpaceX_Machine_Learning_Prediction.ipynb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1"/>
                </a:solidFill>
                <a:latin typeface="Abadi" panose="020B0604020104020204" pitchFamily="34" charset="0"/>
              </a:rPr>
              <a:t>https://github.com/sahebsinghh/IBM-DataScience-ProfessionalCertificate/blob/main/Applied-DS-Capstone/Week-1-Intro/SpaceX_data_collection_api.ipynb</a:t>
            </a:r>
            <a:endParaRPr lang="en-US" dirty="0">
              <a:solidFill>
                <a:schemeClr val="accent1"/>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1"/>
                </a:solidFill>
                <a:latin typeface="Abadi" panose="020B0604020104020204" pitchFamily="34" charset="0"/>
              </a:rPr>
              <a:t>https://github.com/sahebsinghh/IBM-DataScience-ProfessionalCertificate/blob/main/Applied-DS-Capstone/Week-1-Intro/SpaceX_webscraping.ipynb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1318</TotalTime>
  <Words>1822</Words>
  <Application>Microsoft Office PowerPoint</Application>
  <PresentationFormat>Widescreen</PresentationFormat>
  <Paragraphs>207</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SAHEB SINGH SANDHU</cp:lastModifiedBy>
  <cp:revision>199</cp:revision>
  <dcterms:created xsi:type="dcterms:W3CDTF">2021-04-29T18:58:34Z</dcterms:created>
  <dcterms:modified xsi:type="dcterms:W3CDTF">2022-06-20T13:48:15Z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